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81" r:id="rId14"/>
    <p:sldId id="280" r:id="rId15"/>
    <p:sldId id="276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64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5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3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007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10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625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499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49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23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6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66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74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39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3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6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14/05/2015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9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67143" y="-30623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9555" y="1040683"/>
            <a:ext cx="9883342" cy="5159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</a:t>
            </a:r>
            <a:r>
              <a:rPr lang="es-ES" dirty="0" smtClean="0"/>
              <a:t>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ARRIBA	IGUAL pequeñas </a:t>
            </a:r>
            <a:r>
              <a:rPr lang="es-ES" dirty="0" smtClean="0"/>
              <a:t>variaciones.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marL="0" indent="0">
              <a:buNone/>
            </a:pPr>
            <a:r>
              <a:rPr lang="es-ES" dirty="0" smtClean="0"/>
              <a:t>	MEDIO	VARIA POR CAPA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	BAJO		IGUAL en toda la web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20" y="0"/>
            <a:ext cx="3286480" cy="6858000"/>
          </a:xfrm>
          <a:prstGeom prst="rect">
            <a:avLst/>
          </a:prstGeom>
        </p:spPr>
      </p:pic>
      <p:sp>
        <p:nvSpPr>
          <p:cNvPr id="5" name="Flecha arriba y abajo 4"/>
          <p:cNvSpPr/>
          <p:nvPr/>
        </p:nvSpPr>
        <p:spPr>
          <a:xfrm>
            <a:off x="8731876" y="17887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8731875" y="808506"/>
            <a:ext cx="309093" cy="54091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arriba y abajo 6"/>
          <p:cNvSpPr/>
          <p:nvPr/>
        </p:nvSpPr>
        <p:spPr>
          <a:xfrm>
            <a:off x="8731875" y="6270836"/>
            <a:ext cx="309092" cy="6050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38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51376"/>
              </p:ext>
            </p:extLst>
          </p:nvPr>
        </p:nvGraphicFramePr>
        <p:xfrm>
          <a:off x="697950" y="-141038"/>
          <a:ext cx="8477779" cy="666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50" y="-141038"/>
                        <a:ext cx="8477779" cy="666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55" y="1461084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categoría o características.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amigable y sencilla.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Adaptable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Presentación interfaz 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err="1" smtClean="0"/>
              <a:t>MainPage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651753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</p:spTree>
    <p:extLst>
      <p:ext uri="{BB962C8B-B14F-4D97-AF65-F5344CB8AC3E}">
        <p14:creationId xmlns:p14="http://schemas.microsoft.com/office/powerpoint/2010/main" val="1535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6171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7013619" y="931113"/>
            <a:ext cx="4340181" cy="56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5" y="152293"/>
            <a:ext cx="8736026" cy="6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285</TotalTime>
  <Words>170</Words>
  <Application>Microsoft Office PowerPoint</Application>
  <PresentationFormat>Panorámica</PresentationFormat>
  <Paragraphs>63</Paragraphs>
  <Slides>18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Wingdings 3</vt:lpstr>
      <vt:lpstr>Faceta</vt:lpstr>
      <vt:lpstr>Acrobat Document</vt:lpstr>
      <vt:lpstr>CarMander</vt:lpstr>
      <vt:lpstr>Presentación y equipo</vt:lpstr>
      <vt:lpstr>Introducción</vt:lpstr>
      <vt:lpstr>Presentación interfaz   MainPage</vt:lpstr>
      <vt:lpstr>LOGIN</vt:lpstr>
      <vt:lpstr>Registro</vt:lpstr>
      <vt:lpstr>Producto en Detalle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Jorge Segovia Tormo</cp:lastModifiedBy>
  <cp:revision>27</cp:revision>
  <dcterms:created xsi:type="dcterms:W3CDTF">2015-05-12T10:45:34Z</dcterms:created>
  <dcterms:modified xsi:type="dcterms:W3CDTF">2015-05-14T21:04:52Z</dcterms:modified>
</cp:coreProperties>
</file>